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810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69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71.xml" ContentType="application/vnd.openxmlformats-officedocument.presentationml.tags+xml"/>
  <Override PartName="/ppt/tags/tag772.xml" ContentType="application/vnd.openxmlformats-officedocument.presentationml.tags+xml"/>
  <Override PartName="/ppt/tags/tag773.xml" ContentType="application/vnd.openxmlformats-officedocument.presentationml.tags+xml"/>
  <Override PartName="/ppt/tags/tag774.xml" ContentType="application/vnd.openxmlformats-officedocument.presentationml.tags+xml"/>
  <Override PartName="/ppt/tags/tag775.xml" ContentType="application/vnd.openxmlformats-officedocument.presentationml.tags+xml"/>
  <Override PartName="/ppt/tags/tag776.xml" ContentType="application/vnd.openxmlformats-officedocument.presentationml.tags+xml"/>
  <Override PartName="/ppt/tags/tag777.xml" ContentType="application/vnd.openxmlformats-officedocument.presentationml.tags+xml"/>
  <Override PartName="/ppt/tags/tag778.xml" ContentType="application/vnd.openxmlformats-officedocument.presentationml.tags+xml"/>
  <Override PartName="/ppt/tags/tag779.xml" ContentType="application/vnd.openxmlformats-officedocument.presentationml.tags+xml"/>
  <Override PartName="/ppt/tags/tag78.xml" ContentType="application/vnd.openxmlformats-officedocument.presentationml.tags+xml"/>
  <Override PartName="/ppt/tags/tag780.xml" ContentType="application/vnd.openxmlformats-officedocument.presentationml.tags+xml"/>
  <Override PartName="/ppt/tags/tag781.xml" ContentType="application/vnd.openxmlformats-officedocument.presentationml.tags+xml"/>
  <Override PartName="/ppt/tags/tag782.xml" ContentType="application/vnd.openxmlformats-officedocument.presentationml.tags+xml"/>
  <Override PartName="/ppt/tags/tag783.xml" ContentType="application/vnd.openxmlformats-officedocument.presentationml.tags+xml"/>
  <Override PartName="/ppt/tags/tag784.xml" ContentType="application/vnd.openxmlformats-officedocument.presentationml.tags+xml"/>
  <Override PartName="/ppt/tags/tag785.xml" ContentType="application/vnd.openxmlformats-officedocument.presentationml.tags+xml"/>
  <Override PartName="/ppt/tags/tag786.xml" ContentType="application/vnd.openxmlformats-officedocument.presentationml.tags+xml"/>
  <Override PartName="/ppt/tags/tag787.xml" ContentType="application/vnd.openxmlformats-officedocument.presentationml.tags+xml"/>
  <Override PartName="/ppt/tags/tag788.xml" ContentType="application/vnd.openxmlformats-officedocument.presentationml.tags+xml"/>
  <Override PartName="/ppt/tags/tag789.xml" ContentType="application/vnd.openxmlformats-officedocument.presentationml.tags+xml"/>
  <Override PartName="/ppt/tags/tag79.xml" ContentType="application/vnd.openxmlformats-officedocument.presentationml.tags+xml"/>
  <Override PartName="/ppt/tags/tag790.xml" ContentType="application/vnd.openxmlformats-officedocument.presentationml.tags+xml"/>
  <Override PartName="/ppt/tags/tag791.xml" ContentType="application/vnd.openxmlformats-officedocument.presentationml.tags+xml"/>
  <Override PartName="/ppt/tags/tag792.xml" ContentType="application/vnd.openxmlformats-officedocument.presentationml.tags+xml"/>
  <Override PartName="/ppt/tags/tag793.xml" ContentType="application/vnd.openxmlformats-officedocument.presentationml.tags+xml"/>
  <Override PartName="/ppt/tags/tag794.xml" ContentType="application/vnd.openxmlformats-officedocument.presentationml.tags+xml"/>
  <Override PartName="/ppt/tags/tag795.xml" ContentType="application/vnd.openxmlformats-officedocument.presentationml.tags+xml"/>
  <Override PartName="/ppt/tags/tag796.xml" ContentType="application/vnd.openxmlformats-officedocument.presentationml.tags+xml"/>
  <Override PartName="/ppt/tags/tag797.xml" ContentType="application/vnd.openxmlformats-officedocument.presentationml.tags+xml"/>
  <Override PartName="/ppt/tags/tag798.xml" ContentType="application/vnd.openxmlformats-officedocument.presentationml.tags+xml"/>
  <Override PartName="/ppt/tags/tag79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00.xml" ContentType="application/vnd.openxmlformats-officedocument.presentationml.tags+xml"/>
  <Override PartName="/ppt/tags/tag801.xml" ContentType="application/vnd.openxmlformats-officedocument.presentationml.tags+xml"/>
  <Override PartName="/ppt/tags/tag802.xml" ContentType="application/vnd.openxmlformats-officedocument.presentationml.tags+xml"/>
  <Override PartName="/ppt/tags/tag803.xml" ContentType="application/vnd.openxmlformats-officedocument.presentationml.tags+xml"/>
  <Override PartName="/ppt/tags/tag804.xml" ContentType="application/vnd.openxmlformats-officedocument.presentationml.tags+xml"/>
  <Override PartName="/ppt/tags/tag805.xml" ContentType="application/vnd.openxmlformats-officedocument.presentationml.tags+xml"/>
  <Override PartName="/ppt/tags/tag806.xml" ContentType="application/vnd.openxmlformats-officedocument.presentationml.tags+xml"/>
  <Override PartName="/ppt/tags/tag807.xml" ContentType="application/vnd.openxmlformats-officedocument.presentationml.tags+xml"/>
  <Override PartName="/ppt/tags/tag808.xml" ContentType="application/vnd.openxmlformats-officedocument.presentationml.tags+xml"/>
  <Override PartName="/ppt/tags/tag809.xml" ContentType="application/vnd.openxmlformats-officedocument.presentationml.tags+xml"/>
  <Override PartName="/ppt/tags/tag81.xml" ContentType="application/vnd.openxmlformats-officedocument.presentationml.tags+xml"/>
  <Override PartName="/ppt/tags/tag81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354" r:id="rId31"/>
    <p:sldId id="284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346" r:id="rId48"/>
    <p:sldId id="347" r:id="rId49"/>
    <p:sldId id="348" r:id="rId50"/>
    <p:sldId id="349" r:id="rId51"/>
    <p:sldId id="350" r:id="rId52"/>
    <p:sldId id="351" r:id="rId53"/>
    <p:sldId id="352" r:id="rId54"/>
    <p:sldId id="353" r:id="rId55"/>
    <p:sldId id="379" r:id="rId56"/>
  </p:sldIdLst>
  <p:sldSz cx="12192000" cy="6858000"/>
  <p:notesSz cx="6858000" cy="9144000"/>
  <p:custDataLst>
    <p:tags r:id="rId6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8" userDrawn="1">
          <p15:clr>
            <a:srgbClr val="A4A3A4"/>
          </p15:clr>
        </p15:guide>
        <p15:guide id="2" pos="37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8"/>
        <p:guide pos="373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2" Type="http://schemas.openxmlformats.org/officeDocument/2006/relationships/tags" Target="tags/tag811.xml"/><Relationship Id="rId61" Type="http://schemas.openxmlformats.org/officeDocument/2006/relationships/customXml" Target="../customXml/item1.xml"/><Relationship Id="rId60" Type="http://schemas.openxmlformats.org/officeDocument/2006/relationships/customXmlProps" Target="../customXml/itemProps810.xml"/><Relationship Id="rId6" Type="http://schemas.openxmlformats.org/officeDocument/2006/relationships/slide" Target="slides/slide4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9" Type="http://schemas.openxmlformats.org/officeDocument/2006/relationships/notesSlide" Target="../notesSlides/notesSlide5.xml"/><Relationship Id="rId98" Type="http://schemas.openxmlformats.org/officeDocument/2006/relationships/slideLayout" Target="../slideLayouts/slideLayout2.xml"/><Relationship Id="rId97" Type="http://schemas.openxmlformats.org/officeDocument/2006/relationships/tags" Target="../tags/tag765.xml"/><Relationship Id="rId96" Type="http://schemas.openxmlformats.org/officeDocument/2006/relationships/tags" Target="../tags/tag764.xml"/><Relationship Id="rId95" Type="http://schemas.openxmlformats.org/officeDocument/2006/relationships/tags" Target="../tags/tag763.xml"/><Relationship Id="rId94" Type="http://schemas.openxmlformats.org/officeDocument/2006/relationships/tags" Target="../tags/tag762.xml"/><Relationship Id="rId93" Type="http://schemas.openxmlformats.org/officeDocument/2006/relationships/tags" Target="../tags/tag761.xml"/><Relationship Id="rId92" Type="http://schemas.openxmlformats.org/officeDocument/2006/relationships/tags" Target="../tags/tag760.xml"/><Relationship Id="rId91" Type="http://schemas.openxmlformats.org/officeDocument/2006/relationships/tags" Target="../tags/tag759.xml"/><Relationship Id="rId90" Type="http://schemas.openxmlformats.org/officeDocument/2006/relationships/tags" Target="../tags/tag758.xml"/><Relationship Id="rId9" Type="http://schemas.openxmlformats.org/officeDocument/2006/relationships/tags" Target="../tags/tag677.xml"/><Relationship Id="rId89" Type="http://schemas.openxmlformats.org/officeDocument/2006/relationships/tags" Target="../tags/tag757.xml"/><Relationship Id="rId88" Type="http://schemas.openxmlformats.org/officeDocument/2006/relationships/tags" Target="../tags/tag756.xml"/><Relationship Id="rId87" Type="http://schemas.openxmlformats.org/officeDocument/2006/relationships/tags" Target="../tags/tag755.xml"/><Relationship Id="rId86" Type="http://schemas.openxmlformats.org/officeDocument/2006/relationships/tags" Target="../tags/tag754.xml"/><Relationship Id="rId85" Type="http://schemas.openxmlformats.org/officeDocument/2006/relationships/tags" Target="../tags/tag753.xml"/><Relationship Id="rId84" Type="http://schemas.openxmlformats.org/officeDocument/2006/relationships/tags" Target="../tags/tag752.xml"/><Relationship Id="rId83" Type="http://schemas.openxmlformats.org/officeDocument/2006/relationships/tags" Target="../tags/tag751.xml"/><Relationship Id="rId82" Type="http://schemas.openxmlformats.org/officeDocument/2006/relationships/tags" Target="../tags/tag750.xml"/><Relationship Id="rId81" Type="http://schemas.openxmlformats.org/officeDocument/2006/relationships/tags" Target="../tags/tag749.xml"/><Relationship Id="rId80" Type="http://schemas.openxmlformats.org/officeDocument/2006/relationships/tags" Target="../tags/tag748.xml"/><Relationship Id="rId8" Type="http://schemas.openxmlformats.org/officeDocument/2006/relationships/tags" Target="../tags/tag676.xml"/><Relationship Id="rId79" Type="http://schemas.openxmlformats.org/officeDocument/2006/relationships/tags" Target="../tags/tag747.xml"/><Relationship Id="rId78" Type="http://schemas.openxmlformats.org/officeDocument/2006/relationships/tags" Target="../tags/tag746.xml"/><Relationship Id="rId77" Type="http://schemas.openxmlformats.org/officeDocument/2006/relationships/tags" Target="../tags/tag745.xml"/><Relationship Id="rId76" Type="http://schemas.openxmlformats.org/officeDocument/2006/relationships/tags" Target="../tags/tag744.xml"/><Relationship Id="rId75" Type="http://schemas.openxmlformats.org/officeDocument/2006/relationships/tags" Target="../tags/tag743.xml"/><Relationship Id="rId74" Type="http://schemas.openxmlformats.org/officeDocument/2006/relationships/tags" Target="../tags/tag742.xml"/><Relationship Id="rId73" Type="http://schemas.openxmlformats.org/officeDocument/2006/relationships/tags" Target="../tags/tag741.xml"/><Relationship Id="rId72" Type="http://schemas.openxmlformats.org/officeDocument/2006/relationships/tags" Target="../tags/tag740.xml"/><Relationship Id="rId71" Type="http://schemas.openxmlformats.org/officeDocument/2006/relationships/tags" Target="../tags/tag739.xml"/><Relationship Id="rId70" Type="http://schemas.openxmlformats.org/officeDocument/2006/relationships/tags" Target="../tags/tag738.xml"/><Relationship Id="rId7" Type="http://schemas.openxmlformats.org/officeDocument/2006/relationships/tags" Target="../tags/tag675.xml"/><Relationship Id="rId69" Type="http://schemas.openxmlformats.org/officeDocument/2006/relationships/tags" Target="../tags/tag737.xml"/><Relationship Id="rId68" Type="http://schemas.openxmlformats.org/officeDocument/2006/relationships/tags" Target="../tags/tag736.xml"/><Relationship Id="rId67" Type="http://schemas.openxmlformats.org/officeDocument/2006/relationships/tags" Target="../tags/tag735.xml"/><Relationship Id="rId66" Type="http://schemas.openxmlformats.org/officeDocument/2006/relationships/tags" Target="../tags/tag734.xml"/><Relationship Id="rId65" Type="http://schemas.openxmlformats.org/officeDocument/2006/relationships/tags" Target="../tags/tag733.xml"/><Relationship Id="rId64" Type="http://schemas.openxmlformats.org/officeDocument/2006/relationships/tags" Target="../tags/tag732.xml"/><Relationship Id="rId63" Type="http://schemas.openxmlformats.org/officeDocument/2006/relationships/tags" Target="../tags/tag731.xml"/><Relationship Id="rId62" Type="http://schemas.openxmlformats.org/officeDocument/2006/relationships/tags" Target="../tags/tag730.xml"/><Relationship Id="rId61" Type="http://schemas.openxmlformats.org/officeDocument/2006/relationships/tags" Target="../tags/tag729.xml"/><Relationship Id="rId60" Type="http://schemas.openxmlformats.org/officeDocument/2006/relationships/tags" Target="../tags/tag728.xml"/><Relationship Id="rId6" Type="http://schemas.openxmlformats.org/officeDocument/2006/relationships/tags" Target="../tags/tag674.xml"/><Relationship Id="rId59" Type="http://schemas.openxmlformats.org/officeDocument/2006/relationships/tags" Target="../tags/tag727.xml"/><Relationship Id="rId58" Type="http://schemas.openxmlformats.org/officeDocument/2006/relationships/tags" Target="../tags/tag726.xml"/><Relationship Id="rId57" Type="http://schemas.openxmlformats.org/officeDocument/2006/relationships/tags" Target="../tags/tag725.xml"/><Relationship Id="rId56" Type="http://schemas.openxmlformats.org/officeDocument/2006/relationships/tags" Target="../tags/tag724.xml"/><Relationship Id="rId55" Type="http://schemas.openxmlformats.org/officeDocument/2006/relationships/tags" Target="../tags/tag723.xml"/><Relationship Id="rId54" Type="http://schemas.openxmlformats.org/officeDocument/2006/relationships/tags" Target="../tags/tag722.xml"/><Relationship Id="rId53" Type="http://schemas.openxmlformats.org/officeDocument/2006/relationships/tags" Target="../tags/tag721.xml"/><Relationship Id="rId52" Type="http://schemas.openxmlformats.org/officeDocument/2006/relationships/tags" Target="../tags/tag720.xml"/><Relationship Id="rId51" Type="http://schemas.openxmlformats.org/officeDocument/2006/relationships/tags" Target="../tags/tag719.xml"/><Relationship Id="rId50" Type="http://schemas.openxmlformats.org/officeDocument/2006/relationships/tags" Target="../tags/tag718.xml"/><Relationship Id="rId5" Type="http://schemas.openxmlformats.org/officeDocument/2006/relationships/tags" Target="../tags/tag673.xml"/><Relationship Id="rId49" Type="http://schemas.openxmlformats.org/officeDocument/2006/relationships/tags" Target="../tags/tag717.xml"/><Relationship Id="rId48" Type="http://schemas.openxmlformats.org/officeDocument/2006/relationships/tags" Target="../tags/tag716.xml"/><Relationship Id="rId47" Type="http://schemas.openxmlformats.org/officeDocument/2006/relationships/tags" Target="../tags/tag715.xml"/><Relationship Id="rId46" Type="http://schemas.openxmlformats.org/officeDocument/2006/relationships/tags" Target="../tags/tag714.xml"/><Relationship Id="rId45" Type="http://schemas.openxmlformats.org/officeDocument/2006/relationships/tags" Target="../tags/tag713.xml"/><Relationship Id="rId44" Type="http://schemas.openxmlformats.org/officeDocument/2006/relationships/tags" Target="../tags/tag712.xml"/><Relationship Id="rId43" Type="http://schemas.openxmlformats.org/officeDocument/2006/relationships/tags" Target="../tags/tag711.xml"/><Relationship Id="rId42" Type="http://schemas.openxmlformats.org/officeDocument/2006/relationships/tags" Target="../tags/tag710.xml"/><Relationship Id="rId41" Type="http://schemas.openxmlformats.org/officeDocument/2006/relationships/tags" Target="../tags/tag709.xml"/><Relationship Id="rId40" Type="http://schemas.openxmlformats.org/officeDocument/2006/relationships/tags" Target="../tags/tag708.xml"/><Relationship Id="rId4" Type="http://schemas.openxmlformats.org/officeDocument/2006/relationships/tags" Target="../tags/tag672.xml"/><Relationship Id="rId39" Type="http://schemas.openxmlformats.org/officeDocument/2006/relationships/tags" Target="../tags/tag707.xml"/><Relationship Id="rId38" Type="http://schemas.openxmlformats.org/officeDocument/2006/relationships/tags" Target="../tags/tag706.xml"/><Relationship Id="rId37" Type="http://schemas.openxmlformats.org/officeDocument/2006/relationships/tags" Target="../tags/tag705.xml"/><Relationship Id="rId36" Type="http://schemas.openxmlformats.org/officeDocument/2006/relationships/tags" Target="../tags/tag704.xml"/><Relationship Id="rId35" Type="http://schemas.openxmlformats.org/officeDocument/2006/relationships/tags" Target="../tags/tag703.xml"/><Relationship Id="rId34" Type="http://schemas.openxmlformats.org/officeDocument/2006/relationships/tags" Target="../tags/tag702.xml"/><Relationship Id="rId33" Type="http://schemas.openxmlformats.org/officeDocument/2006/relationships/tags" Target="../tags/tag701.xml"/><Relationship Id="rId32" Type="http://schemas.openxmlformats.org/officeDocument/2006/relationships/tags" Target="../tags/tag700.xml"/><Relationship Id="rId31" Type="http://schemas.openxmlformats.org/officeDocument/2006/relationships/tags" Target="../tags/tag699.xml"/><Relationship Id="rId30" Type="http://schemas.openxmlformats.org/officeDocument/2006/relationships/tags" Target="../tags/tag698.xml"/><Relationship Id="rId3" Type="http://schemas.openxmlformats.org/officeDocument/2006/relationships/tags" Target="../tags/tag671.xml"/><Relationship Id="rId29" Type="http://schemas.openxmlformats.org/officeDocument/2006/relationships/tags" Target="../tags/tag697.xml"/><Relationship Id="rId28" Type="http://schemas.openxmlformats.org/officeDocument/2006/relationships/tags" Target="../tags/tag696.xml"/><Relationship Id="rId27" Type="http://schemas.openxmlformats.org/officeDocument/2006/relationships/tags" Target="../tags/tag695.xml"/><Relationship Id="rId26" Type="http://schemas.openxmlformats.org/officeDocument/2006/relationships/tags" Target="../tags/tag694.xml"/><Relationship Id="rId25" Type="http://schemas.openxmlformats.org/officeDocument/2006/relationships/tags" Target="../tags/tag693.xml"/><Relationship Id="rId24" Type="http://schemas.openxmlformats.org/officeDocument/2006/relationships/tags" Target="../tags/tag692.xml"/><Relationship Id="rId23" Type="http://schemas.openxmlformats.org/officeDocument/2006/relationships/tags" Target="../tags/tag691.xml"/><Relationship Id="rId22" Type="http://schemas.openxmlformats.org/officeDocument/2006/relationships/tags" Target="../tags/tag690.xml"/><Relationship Id="rId21" Type="http://schemas.openxmlformats.org/officeDocument/2006/relationships/tags" Target="../tags/tag689.xml"/><Relationship Id="rId20" Type="http://schemas.openxmlformats.org/officeDocument/2006/relationships/tags" Target="../tags/tag688.xml"/><Relationship Id="rId2" Type="http://schemas.openxmlformats.org/officeDocument/2006/relationships/image" Target="../media/image8.jpeg"/><Relationship Id="rId19" Type="http://schemas.openxmlformats.org/officeDocument/2006/relationships/tags" Target="../tags/tag687.xml"/><Relationship Id="rId18" Type="http://schemas.openxmlformats.org/officeDocument/2006/relationships/tags" Target="../tags/tag686.xml"/><Relationship Id="rId17" Type="http://schemas.openxmlformats.org/officeDocument/2006/relationships/tags" Target="../tags/tag685.xml"/><Relationship Id="rId16" Type="http://schemas.openxmlformats.org/officeDocument/2006/relationships/tags" Target="../tags/tag684.xml"/><Relationship Id="rId15" Type="http://schemas.openxmlformats.org/officeDocument/2006/relationships/tags" Target="../tags/tag683.xml"/><Relationship Id="rId14" Type="http://schemas.openxmlformats.org/officeDocument/2006/relationships/tags" Target="../tags/tag682.xml"/><Relationship Id="rId13" Type="http://schemas.openxmlformats.org/officeDocument/2006/relationships/tags" Target="../tags/tag681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tags" Target="../tags/tag670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773.xml"/><Relationship Id="rId8" Type="http://schemas.openxmlformats.org/officeDocument/2006/relationships/tags" Target="../tags/tag772.xml"/><Relationship Id="rId7" Type="http://schemas.openxmlformats.org/officeDocument/2006/relationships/tags" Target="../tags/tag771.xml"/><Relationship Id="rId6" Type="http://schemas.openxmlformats.org/officeDocument/2006/relationships/tags" Target="../tags/tag770.xml"/><Relationship Id="rId5" Type="http://schemas.openxmlformats.org/officeDocument/2006/relationships/tags" Target="../tags/tag769.xml"/><Relationship Id="rId4" Type="http://schemas.openxmlformats.org/officeDocument/2006/relationships/tags" Target="../tags/tag768.xml"/><Relationship Id="rId3" Type="http://schemas.openxmlformats.org/officeDocument/2006/relationships/tags" Target="../tags/tag767.xml"/><Relationship Id="rId2" Type="http://schemas.openxmlformats.org/officeDocument/2006/relationships/tags" Target="../tags/tag766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776.xml"/><Relationship Id="rId11" Type="http://schemas.openxmlformats.org/officeDocument/2006/relationships/tags" Target="../tags/tag775.xml"/><Relationship Id="rId10" Type="http://schemas.openxmlformats.org/officeDocument/2006/relationships/tags" Target="../tags/tag774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81.xml"/><Relationship Id="rId4" Type="http://schemas.openxmlformats.org/officeDocument/2006/relationships/tags" Target="../tags/tag780.xml"/><Relationship Id="rId3" Type="http://schemas.openxmlformats.org/officeDocument/2006/relationships/tags" Target="../tags/tag779.xml"/><Relationship Id="rId2" Type="http://schemas.openxmlformats.org/officeDocument/2006/relationships/tags" Target="../tags/tag778.xml"/><Relationship Id="rId1" Type="http://schemas.openxmlformats.org/officeDocument/2006/relationships/tags" Target="../tags/tag77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83.xml"/><Relationship Id="rId1" Type="http://schemas.openxmlformats.org/officeDocument/2006/relationships/tags" Target="../tags/tag78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84.xml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88.xml"/><Relationship Id="rId3" Type="http://schemas.openxmlformats.org/officeDocument/2006/relationships/tags" Target="../tags/tag787.xml"/><Relationship Id="rId2" Type="http://schemas.openxmlformats.org/officeDocument/2006/relationships/tags" Target="../tags/tag786.xml"/><Relationship Id="rId1" Type="http://schemas.openxmlformats.org/officeDocument/2006/relationships/tags" Target="../tags/tag78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789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1.xml"/><Relationship Id="rId2" Type="http://schemas.openxmlformats.org/officeDocument/2006/relationships/image" Target="../media/image12.png"/><Relationship Id="rId1" Type="http://schemas.openxmlformats.org/officeDocument/2006/relationships/tags" Target="../tags/tag79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2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801.xml"/><Relationship Id="rId8" Type="http://schemas.openxmlformats.org/officeDocument/2006/relationships/tags" Target="../tags/tag800.xml"/><Relationship Id="rId7" Type="http://schemas.openxmlformats.org/officeDocument/2006/relationships/tags" Target="../tags/tag799.xml"/><Relationship Id="rId6" Type="http://schemas.openxmlformats.org/officeDocument/2006/relationships/tags" Target="../tags/tag798.xml"/><Relationship Id="rId5" Type="http://schemas.openxmlformats.org/officeDocument/2006/relationships/tags" Target="../tags/tag797.xml"/><Relationship Id="rId4" Type="http://schemas.openxmlformats.org/officeDocument/2006/relationships/tags" Target="../tags/tag796.xml"/><Relationship Id="rId3" Type="http://schemas.openxmlformats.org/officeDocument/2006/relationships/tags" Target="../tags/tag795.xml"/><Relationship Id="rId2" Type="http://schemas.openxmlformats.org/officeDocument/2006/relationships/tags" Target="../tags/tag794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802.xml"/><Relationship Id="rId1" Type="http://schemas.openxmlformats.org/officeDocument/2006/relationships/tags" Target="../tags/tag79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3.xml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808.xml"/><Relationship Id="rId4" Type="http://schemas.openxmlformats.org/officeDocument/2006/relationships/tags" Target="../tags/tag807.xml"/><Relationship Id="rId3" Type="http://schemas.openxmlformats.org/officeDocument/2006/relationships/tags" Target="../tags/tag806.xml"/><Relationship Id="rId2" Type="http://schemas.openxmlformats.org/officeDocument/2006/relationships/tags" Target="../tags/tag805.xml"/><Relationship Id="rId1" Type="http://schemas.openxmlformats.org/officeDocument/2006/relationships/tags" Target="../tags/tag80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809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1" name="文本框 3" descr="IMG_760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18" name="文本框 17"/>
          <p:cNvSpPr txBox="1"/>
          <p:nvPr>
            <p:custDataLst>
              <p:tags r:id="rId3"/>
            </p:custDataLst>
          </p:nvPr>
        </p:nvSpPr>
        <p:spPr>
          <a:xfrm>
            <a:off x="5346065" y="35540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(0,0,0)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>
            <a:off x="5988050" y="3762375"/>
            <a:ext cx="3455035" cy="6858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4"/>
            </p:custDataLst>
          </p:nvPr>
        </p:nvCxnSpPr>
        <p:spPr>
          <a:xfrm flipH="1">
            <a:off x="3851275" y="3969385"/>
            <a:ext cx="1600200" cy="279971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5"/>
            </p:custDataLst>
          </p:nvPr>
        </p:nvSpPr>
        <p:spPr>
          <a:xfrm>
            <a:off x="4251960" y="640080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hex_r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9399905" y="351536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hex_q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96875" y="910590"/>
            <a:ext cx="18592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之前使用的六边形坐标的库为</a:t>
            </a:r>
            <a:r>
              <a:rPr lang="en-US" altLang="zh-CN"/>
              <a:t>hexutils</a:t>
            </a:r>
            <a:r>
              <a:rPr lang="zh-CN" altLang="en-US"/>
              <a:t>，现在</a:t>
            </a:r>
            <a:r>
              <a:rPr lang="en-US" altLang="zh-CN"/>
              <a:t>pypi</a:t>
            </a:r>
            <a:r>
              <a:rPr lang="zh-CN" altLang="en-US"/>
              <a:t>上多了一个更新的</a:t>
            </a:r>
            <a:r>
              <a:rPr lang="en-US" altLang="zh-CN"/>
              <a:t>hexlogic</a:t>
            </a:r>
            <a:r>
              <a:rPr lang="zh-CN" altLang="en-US"/>
              <a:t>库，</a:t>
            </a:r>
            <a:r>
              <a:rPr lang="en-US" altLang="zh-CN"/>
              <a:t>hexlogic</a:t>
            </a:r>
            <a:r>
              <a:rPr lang="zh-CN" altLang="en-US"/>
              <a:t>库使用</a:t>
            </a:r>
            <a:r>
              <a:rPr lang="en-US" altLang="zh-CN"/>
              <a:t>qrs</a:t>
            </a:r>
            <a:r>
              <a:rPr lang="zh-CN" altLang="en-US"/>
              <a:t>立方坐标系，提供的功能更多，看起来比</a:t>
            </a:r>
            <a:r>
              <a:rPr lang="en-US" altLang="zh-CN"/>
              <a:t>hexutils</a:t>
            </a:r>
            <a:r>
              <a:rPr lang="zh-CN" altLang="en-US"/>
              <a:t>的前景更好。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现在使用</a:t>
            </a:r>
            <a:r>
              <a:rPr lang="en-US" altLang="zh-CN"/>
              <a:t>hexlogic</a:t>
            </a:r>
            <a:r>
              <a:rPr lang="zh-CN" altLang="en-US"/>
              <a:t>的坐标系制作一份地图坐标。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41300" y="285750"/>
            <a:ext cx="1968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2024.1.19</a:t>
            </a:r>
            <a:r>
              <a:rPr lang="zh-CN" altLang="en-US"/>
              <a:t>更新</a:t>
            </a:r>
            <a:endParaRPr lang="zh-CN" altLang="en-US"/>
          </a:p>
        </p:txBody>
      </p:sp>
      <p:cxnSp>
        <p:nvCxnSpPr>
          <p:cNvPr id="8" name="直接箭头连接符 7"/>
          <p:cNvCxnSpPr/>
          <p:nvPr>
            <p:custDataLst>
              <p:tags r:id="rId7"/>
            </p:custDataLst>
          </p:nvPr>
        </p:nvCxnSpPr>
        <p:spPr>
          <a:xfrm flipH="1" flipV="1">
            <a:off x="3599180" y="328930"/>
            <a:ext cx="1792605" cy="30962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3568700" y="584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hex_s</a:t>
            </a:r>
            <a:endParaRPr lang="en-US" altLang="zh-CN"/>
          </a:p>
        </p:txBody>
      </p:sp>
      <p:sp>
        <p:nvSpPr>
          <p:cNvPr id="98" name="文本框 97"/>
          <p:cNvSpPr txBox="1"/>
          <p:nvPr>
            <p:custDataLst>
              <p:tags r:id="rId9"/>
            </p:custDataLst>
          </p:nvPr>
        </p:nvSpPr>
        <p:spPr>
          <a:xfrm>
            <a:off x="522541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1" name="文本框 100"/>
          <p:cNvSpPr txBox="1"/>
          <p:nvPr>
            <p:custDataLst>
              <p:tags r:id="rId10"/>
            </p:custDataLst>
          </p:nvPr>
        </p:nvSpPr>
        <p:spPr>
          <a:xfrm>
            <a:off x="5152390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(0,-2,2)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5" name="文本框 104"/>
          <p:cNvSpPr txBox="1"/>
          <p:nvPr>
            <p:custDataLst>
              <p:tags r:id="rId11"/>
            </p:custDataLst>
          </p:nvPr>
        </p:nvSpPr>
        <p:spPr>
          <a:xfrm>
            <a:off x="5152390" y="188214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(0,-3,3)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6" name="文本框 105"/>
          <p:cNvSpPr txBox="1"/>
          <p:nvPr>
            <p:custDataLst>
              <p:tags r:id="rId12"/>
            </p:custDataLst>
          </p:nvPr>
        </p:nvSpPr>
        <p:spPr>
          <a:xfrm>
            <a:off x="5152390" y="12896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(0,-4,4)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7" name="文本框 106"/>
          <p:cNvSpPr txBox="1"/>
          <p:nvPr>
            <p:custDataLst>
              <p:tags r:id="rId13"/>
            </p:custDataLst>
          </p:nvPr>
        </p:nvSpPr>
        <p:spPr>
          <a:xfrm>
            <a:off x="5152390" y="7359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(0,-5,5)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8" name="文本框 107"/>
          <p:cNvSpPr txBox="1"/>
          <p:nvPr>
            <p:custDataLst>
              <p:tags r:id="rId14"/>
            </p:custDataLst>
          </p:nvPr>
        </p:nvSpPr>
        <p:spPr>
          <a:xfrm>
            <a:off x="5152390" y="210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(0,-6,6)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534606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0" name="文本框 109"/>
          <p:cNvSpPr txBox="1"/>
          <p:nvPr>
            <p:custDataLst>
              <p:tags r:id="rId16"/>
            </p:custDataLst>
          </p:nvPr>
        </p:nvSpPr>
        <p:spPr>
          <a:xfrm>
            <a:off x="5451475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(0,2,-2)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1" name="文本框 110"/>
          <p:cNvSpPr txBox="1"/>
          <p:nvPr>
            <p:custDataLst>
              <p:tags r:id="rId17"/>
            </p:custDataLst>
          </p:nvPr>
        </p:nvSpPr>
        <p:spPr>
          <a:xfrm>
            <a:off x="545147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(0,3,-3)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2" name="文本框 111"/>
          <p:cNvSpPr txBox="1"/>
          <p:nvPr>
            <p:custDataLst>
              <p:tags r:id="rId18"/>
            </p:custDataLst>
          </p:nvPr>
        </p:nvSpPr>
        <p:spPr>
          <a:xfrm>
            <a:off x="5521325" y="6055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(0,4,-4)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3" name="文本框 112"/>
          <p:cNvSpPr txBox="1"/>
          <p:nvPr>
            <p:custDataLst>
              <p:tags r:id="rId19"/>
            </p:custDataLst>
          </p:nvPr>
        </p:nvSpPr>
        <p:spPr>
          <a:xfrm>
            <a:off x="5794375" y="32670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0"/>
            </p:custDataLst>
          </p:nvPr>
        </p:nvSpPr>
        <p:spPr>
          <a:xfrm>
            <a:off x="6271260" y="30257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6734810" y="27412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2"/>
            </p:custDataLst>
          </p:nvPr>
        </p:nvSpPr>
        <p:spPr>
          <a:xfrm>
            <a:off x="720852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3"/>
            </p:custDataLst>
          </p:nvPr>
        </p:nvSpPr>
        <p:spPr>
          <a:xfrm>
            <a:off x="7681595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(5,-5,0)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4"/>
            </p:custDataLst>
          </p:nvPr>
        </p:nvSpPr>
        <p:spPr>
          <a:xfrm>
            <a:off x="8142605" y="19272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(6,-6,0)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5"/>
            </p:custDataLst>
          </p:nvPr>
        </p:nvSpPr>
        <p:spPr>
          <a:xfrm>
            <a:off x="4749800" y="383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(-1,1,0)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26"/>
            </p:custDataLst>
          </p:nvPr>
        </p:nvSpPr>
        <p:spPr>
          <a:xfrm>
            <a:off x="423481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27"/>
            </p:custDataLst>
          </p:nvPr>
        </p:nvSpPr>
        <p:spPr>
          <a:xfrm>
            <a:off x="36493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(-3,3,0)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28"/>
            </p:custDataLst>
          </p:nvPr>
        </p:nvSpPr>
        <p:spPr>
          <a:xfrm>
            <a:off x="3088005" y="47796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(-4,4,0)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29"/>
            </p:custDataLst>
          </p:nvPr>
        </p:nvSpPr>
        <p:spPr>
          <a:xfrm>
            <a:off x="5835650" y="38646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(1,0,-1)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30"/>
            </p:custDataLst>
          </p:nvPr>
        </p:nvSpPr>
        <p:spPr>
          <a:xfrm>
            <a:off x="6398260" y="4185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(2,0,-2)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31"/>
            </p:custDataLst>
          </p:nvPr>
        </p:nvSpPr>
        <p:spPr>
          <a:xfrm>
            <a:off x="70021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(3,0,-3)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32"/>
            </p:custDataLst>
          </p:nvPr>
        </p:nvSpPr>
        <p:spPr>
          <a:xfrm>
            <a:off x="7532370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(4,0,-4)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33"/>
            </p:custDataLst>
          </p:nvPr>
        </p:nvSpPr>
        <p:spPr>
          <a:xfrm>
            <a:off x="4704715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(-1,0,1)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4"/>
            </p:custDataLst>
          </p:nvPr>
        </p:nvSpPr>
        <p:spPr>
          <a:xfrm>
            <a:off x="4107815" y="29698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(-2,0,2)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35"/>
            </p:custDataLst>
          </p:nvPr>
        </p:nvSpPr>
        <p:spPr>
          <a:xfrm>
            <a:off x="3538220" y="26396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(-3,0,3)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36"/>
            </p:custDataLst>
          </p:nvPr>
        </p:nvSpPr>
        <p:spPr>
          <a:xfrm>
            <a:off x="3007360" y="2352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(-4,0,4)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37"/>
            </p:custDataLst>
          </p:nvPr>
        </p:nvSpPr>
        <p:spPr>
          <a:xfrm>
            <a:off x="6325235" y="3577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(2,-1,-1)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38"/>
            </p:custDataLst>
          </p:nvPr>
        </p:nvSpPr>
        <p:spPr>
          <a:xfrm>
            <a:off x="6477635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9"/>
            </p:custDataLst>
          </p:nvPr>
        </p:nvSpPr>
        <p:spPr>
          <a:xfrm>
            <a:off x="6604635" y="5387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(2,2,-4)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40"/>
            </p:custDataLst>
          </p:nvPr>
        </p:nvSpPr>
        <p:spPr>
          <a:xfrm>
            <a:off x="706183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(3,1,-4)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41"/>
            </p:custDataLst>
          </p:nvPr>
        </p:nvSpPr>
        <p:spPr>
          <a:xfrm>
            <a:off x="6054725" y="5768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(1,3,-4)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2"/>
            </p:custDataLst>
          </p:nvPr>
        </p:nvSpPr>
        <p:spPr>
          <a:xfrm>
            <a:off x="592963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43"/>
            </p:custDataLst>
          </p:nvPr>
        </p:nvSpPr>
        <p:spPr>
          <a:xfrm>
            <a:off x="5988050" y="5146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44"/>
            </p:custDataLst>
          </p:nvPr>
        </p:nvSpPr>
        <p:spPr>
          <a:xfrm>
            <a:off x="480949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45"/>
            </p:custDataLst>
          </p:nvPr>
        </p:nvSpPr>
        <p:spPr>
          <a:xfrm>
            <a:off x="4251960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6"/>
            </p:custDataLst>
          </p:nvPr>
        </p:nvSpPr>
        <p:spPr>
          <a:xfrm>
            <a:off x="370776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47"/>
            </p:custDataLst>
          </p:nvPr>
        </p:nvSpPr>
        <p:spPr>
          <a:xfrm>
            <a:off x="4876800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48"/>
            </p:custDataLst>
          </p:nvPr>
        </p:nvSpPr>
        <p:spPr>
          <a:xfrm>
            <a:off x="4935220" y="57473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(-1,4,-3)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49"/>
            </p:custDataLst>
          </p:nvPr>
        </p:nvSpPr>
        <p:spPr>
          <a:xfrm>
            <a:off x="433006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50"/>
            </p:custDataLst>
          </p:nvPr>
        </p:nvSpPr>
        <p:spPr>
          <a:xfrm>
            <a:off x="4167505" y="35490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(-2,1,1)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51"/>
            </p:custDataLst>
          </p:nvPr>
        </p:nvSpPr>
        <p:spPr>
          <a:xfrm>
            <a:off x="3609975" y="38411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52"/>
            </p:custDataLst>
          </p:nvPr>
        </p:nvSpPr>
        <p:spPr>
          <a:xfrm>
            <a:off x="3065780" y="41281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53"/>
            </p:custDataLst>
          </p:nvPr>
        </p:nvSpPr>
        <p:spPr>
          <a:xfrm>
            <a:off x="3007360" y="35153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(-4,2,2)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54"/>
            </p:custDataLst>
          </p:nvPr>
        </p:nvSpPr>
        <p:spPr>
          <a:xfrm>
            <a:off x="2967990" y="292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55"/>
            </p:custDataLst>
          </p:nvPr>
        </p:nvSpPr>
        <p:spPr>
          <a:xfrm>
            <a:off x="2967990" y="173355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(-4,-1,5)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56"/>
            </p:custDataLst>
          </p:nvPr>
        </p:nvSpPr>
        <p:spPr>
          <a:xfrm>
            <a:off x="3007360" y="11785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(-4,-2,6)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57"/>
            </p:custDataLst>
          </p:nvPr>
        </p:nvSpPr>
        <p:spPr>
          <a:xfrm>
            <a:off x="3568700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58"/>
            </p:custDataLst>
          </p:nvPr>
        </p:nvSpPr>
        <p:spPr>
          <a:xfrm>
            <a:off x="3538220" y="20993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(-3,-1,4)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59"/>
            </p:custDataLst>
          </p:nvPr>
        </p:nvSpPr>
        <p:spPr>
          <a:xfrm>
            <a:off x="3538220" y="1529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(-3,-2,5)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60"/>
            </p:custDataLst>
          </p:nvPr>
        </p:nvSpPr>
        <p:spPr>
          <a:xfrm>
            <a:off x="3525520" y="910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(-3,-3,6)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61"/>
            </p:custDataLst>
          </p:nvPr>
        </p:nvSpPr>
        <p:spPr>
          <a:xfrm>
            <a:off x="4082415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(-2,-1,3)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62"/>
            </p:custDataLst>
          </p:nvPr>
        </p:nvSpPr>
        <p:spPr>
          <a:xfrm>
            <a:off x="4107815" y="1816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(-2,-2,4)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63"/>
            </p:custDataLst>
          </p:nvPr>
        </p:nvSpPr>
        <p:spPr>
          <a:xfrm>
            <a:off x="4082415" y="12604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(-2,-3,5)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64"/>
            </p:custDataLst>
          </p:nvPr>
        </p:nvSpPr>
        <p:spPr>
          <a:xfrm>
            <a:off x="4062730" y="6851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(-2,-4,6)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65"/>
            </p:custDataLst>
          </p:nvPr>
        </p:nvSpPr>
        <p:spPr>
          <a:xfrm>
            <a:off x="4630420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(-1,-5,6)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66"/>
            </p:custDataLst>
          </p:nvPr>
        </p:nvSpPr>
        <p:spPr>
          <a:xfrm>
            <a:off x="4663440" y="27089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(-1,-1,2)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67"/>
            </p:custDataLst>
          </p:nvPr>
        </p:nvSpPr>
        <p:spPr>
          <a:xfrm>
            <a:off x="4603115" y="213487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(-1,-2,3)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68"/>
            </p:custDataLst>
          </p:nvPr>
        </p:nvSpPr>
        <p:spPr>
          <a:xfrm>
            <a:off x="4663440" y="15767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(-1,-3,4)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69"/>
            </p:custDataLst>
          </p:nvPr>
        </p:nvSpPr>
        <p:spPr>
          <a:xfrm>
            <a:off x="4630420" y="10229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(-1,-4,5)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70"/>
            </p:custDataLst>
          </p:nvPr>
        </p:nvSpPr>
        <p:spPr>
          <a:xfrm>
            <a:off x="5711825" y="27387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(1,-2,1)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71"/>
            </p:custDataLst>
          </p:nvPr>
        </p:nvSpPr>
        <p:spPr>
          <a:xfrm>
            <a:off x="5650865" y="21691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(1,-3,2)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72"/>
            </p:custDataLst>
          </p:nvPr>
        </p:nvSpPr>
        <p:spPr>
          <a:xfrm>
            <a:off x="5650865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(1,-4,3)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73"/>
            </p:custDataLst>
          </p:nvPr>
        </p:nvSpPr>
        <p:spPr>
          <a:xfrm>
            <a:off x="5603875" y="106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(1,-5,4)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74"/>
            </p:custDataLst>
          </p:nvPr>
        </p:nvSpPr>
        <p:spPr>
          <a:xfrm>
            <a:off x="5603875" y="4743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(1,-6,5)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75"/>
            </p:custDataLst>
          </p:nvPr>
        </p:nvSpPr>
        <p:spPr>
          <a:xfrm>
            <a:off x="6180455" y="24561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(2,-3,1)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76"/>
            </p:custDataLst>
          </p:nvPr>
        </p:nvSpPr>
        <p:spPr>
          <a:xfrm>
            <a:off x="6180455" y="189992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(2,-4,2)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77"/>
            </p:custDataLst>
          </p:nvPr>
        </p:nvSpPr>
        <p:spPr>
          <a:xfrm>
            <a:off x="6163310" y="1353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(2,-5,3)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78"/>
            </p:custDataLst>
          </p:nvPr>
        </p:nvSpPr>
        <p:spPr>
          <a:xfrm>
            <a:off x="6129655" y="8248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(2,-6,4)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79"/>
            </p:custDataLst>
          </p:nvPr>
        </p:nvSpPr>
        <p:spPr>
          <a:xfrm>
            <a:off x="6890385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(3,-1,-2)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80"/>
            </p:custDataLst>
          </p:nvPr>
        </p:nvSpPr>
        <p:spPr>
          <a:xfrm>
            <a:off x="6805295" y="33153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(3,-2,-1)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81"/>
            </p:custDataLst>
          </p:nvPr>
        </p:nvSpPr>
        <p:spPr>
          <a:xfrm>
            <a:off x="6696710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(3,-4,1)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82"/>
            </p:custDataLst>
          </p:nvPr>
        </p:nvSpPr>
        <p:spPr>
          <a:xfrm>
            <a:off x="6652260" y="16402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(3,-5,2)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83"/>
            </p:custDataLst>
          </p:nvPr>
        </p:nvSpPr>
        <p:spPr>
          <a:xfrm>
            <a:off x="6604635" y="11118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(3,-6,3)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84"/>
            </p:custDataLst>
          </p:nvPr>
        </p:nvSpPr>
        <p:spPr>
          <a:xfrm>
            <a:off x="744728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(4,-1,-3)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5"/>
            </p:custDataLst>
          </p:nvPr>
        </p:nvSpPr>
        <p:spPr>
          <a:xfrm>
            <a:off x="7356475" y="36023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(4,-2,-2)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86"/>
            </p:custDataLst>
          </p:nvPr>
        </p:nvSpPr>
        <p:spPr>
          <a:xfrm>
            <a:off x="72942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(4,-3,-1)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7"/>
            </p:custDataLst>
          </p:nvPr>
        </p:nvSpPr>
        <p:spPr>
          <a:xfrm>
            <a:off x="7154545" y="19437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(4,-5,1)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88"/>
            </p:custDataLst>
          </p:nvPr>
        </p:nvSpPr>
        <p:spPr>
          <a:xfrm>
            <a:off x="7154545" y="13989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(4,-6,2)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89"/>
            </p:custDataLst>
          </p:nvPr>
        </p:nvSpPr>
        <p:spPr>
          <a:xfrm>
            <a:off x="8034020" y="45180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(5,-1,-4)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90"/>
            </p:custDataLst>
          </p:nvPr>
        </p:nvSpPr>
        <p:spPr>
          <a:xfrm>
            <a:off x="8492490" y="42030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(6,-2,-4)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91"/>
            </p:custDataLst>
          </p:nvPr>
        </p:nvSpPr>
        <p:spPr>
          <a:xfrm>
            <a:off x="7936230" y="3898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(5,-2,-3)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92"/>
            </p:custDataLst>
          </p:nvPr>
        </p:nvSpPr>
        <p:spPr>
          <a:xfrm>
            <a:off x="7850505" y="33534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(5,-3,-2)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93"/>
            </p:custDataLst>
          </p:nvPr>
        </p:nvSpPr>
        <p:spPr>
          <a:xfrm>
            <a:off x="7738110" y="2788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(5,-4,-1)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94"/>
            </p:custDataLst>
          </p:nvPr>
        </p:nvSpPr>
        <p:spPr>
          <a:xfrm>
            <a:off x="7681595" y="165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(5,-6,1)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95"/>
            </p:custDataLst>
          </p:nvPr>
        </p:nvSpPr>
        <p:spPr>
          <a:xfrm>
            <a:off x="8409940" y="3611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(6,-3,-3)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96"/>
            </p:custDataLst>
          </p:nvPr>
        </p:nvSpPr>
        <p:spPr>
          <a:xfrm>
            <a:off x="829754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rgbClr val="FF0000"/>
                </a:solidFill>
                <a:sym typeface="+mn-ea"/>
              </a:rPr>
              <a:t>(6,-4,-2)</a:t>
            </a:r>
            <a:endParaRPr lang="en-US" altLang="zh-CN" sz="1000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97"/>
            </p:custDataLst>
          </p:nvPr>
        </p:nvSpPr>
        <p:spPr>
          <a:xfrm>
            <a:off x="822071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(6,-5,-1)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  <p:sp>
        <p:nvSpPr>
          <p:cNvPr id="2" name="文本框 1"/>
          <p:cNvSpPr txBox="1"/>
          <p:nvPr/>
        </p:nvSpPr>
        <p:spPr>
          <a:xfrm>
            <a:off x="3476625" y="1282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76625" y="1118870"/>
            <a:ext cx="361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9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18840" y="2272030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17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429635" y="344106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25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429635" y="4531995"/>
            <a:ext cx="478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rgbClr val="FF0000"/>
                </a:solidFill>
              </a:rPr>
              <a:t>33</a:t>
            </a:r>
            <a:endParaRPr lang="en-US" altLang="zh-CN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现在问题在于逆元素不能主动弃置的逻辑写在哪里，理论上来说，如果写在</a:t>
            </a:r>
            <a:r>
              <a:rPr lang="en-US" altLang="zh-CN"/>
              <a:t>use_card()</a:t>
            </a:r>
            <a:r>
              <a:rPr lang="zh-CN" altLang="en-US"/>
              <a:t>里面，做一次逆元素的判定、或者装备的判定，也是可以的，或者写在</a:t>
            </a:r>
            <a:r>
              <a:rPr lang="en-US" altLang="zh-CN"/>
              <a:t>unmount_item()</a:t>
            </a:r>
            <a:r>
              <a:rPr lang="zh-CN" altLang="en-US"/>
              <a:t>里面，让</a:t>
            </a:r>
            <a:r>
              <a:rPr lang="en-US" altLang="zh-CN"/>
              <a:t>unmount_item()</a:t>
            </a:r>
            <a:r>
              <a:rPr lang="zh-CN" altLang="en-US"/>
              <a:t>额外接受一个卡牌的参数，当有卡牌参数传进来时，</a:t>
            </a:r>
            <a:r>
              <a:rPr lang="en-US" altLang="zh-CN"/>
              <a:t>unmount_item()</a:t>
            </a:r>
            <a:r>
              <a:rPr lang="zh-CN" altLang="en-US"/>
              <a:t>就起到自动卸下装备的逻辑，没有参数传进来时，就视为主动主动卸下装备。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5045" y="3305175"/>
            <a:ext cx="4324350" cy="2476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7815" y="3718560"/>
            <a:ext cx="3950970" cy="302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这里传入的</a:t>
            </a:r>
            <a:r>
              <a:rPr lang="en-US" altLang="zh-CN"/>
              <a:t>card</a:t>
            </a:r>
            <a:r>
              <a:rPr lang="zh-CN" altLang="en-US"/>
              <a:t>是指被弃置的卡牌</a:t>
            </a:r>
            <a:endParaRPr lang="zh-CN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角色大小</a:t>
            </a:r>
            <a:endParaRPr lang="zh-CN" altLang="en-US"/>
          </a:p>
        </p:txBody>
      </p:sp>
      <p:pic>
        <p:nvPicPr>
          <p:cNvPr id="4" name="图片 3" descr="mlp_pie_family_for_rpg_maker_by_zeka10000_dbo84a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0930" y="1958975"/>
            <a:ext cx="5486400" cy="3657600"/>
          </a:xfrm>
          <a:prstGeom prst="rect">
            <a:avLst/>
          </a:prstGeom>
        </p:spPr>
      </p:pic>
      <p:sp>
        <p:nvSpPr>
          <p:cNvPr id="5" name="任意多边形 4"/>
          <p:cNvSpPr/>
          <p:nvPr/>
        </p:nvSpPr>
        <p:spPr>
          <a:xfrm>
            <a:off x="1108710" y="1862455"/>
            <a:ext cx="419100" cy="76200"/>
          </a:xfrm>
          <a:custGeom>
            <a:avLst/>
            <a:gdLst>
              <a:gd name="connisteX0" fmla="*/ 0 w 419100"/>
              <a:gd name="connsiteY0" fmla="*/ 76200 h 76200"/>
              <a:gd name="connisteX1" fmla="*/ 68580 w 419100"/>
              <a:gd name="connsiteY1" fmla="*/ 76200 h 76200"/>
              <a:gd name="connisteX2" fmla="*/ 137160 w 419100"/>
              <a:gd name="connsiteY2" fmla="*/ 76200 h 76200"/>
              <a:gd name="connisteX3" fmla="*/ 205740 w 419100"/>
              <a:gd name="connsiteY3" fmla="*/ 76200 h 76200"/>
              <a:gd name="connisteX4" fmla="*/ 274320 w 419100"/>
              <a:gd name="connsiteY4" fmla="*/ 76200 h 76200"/>
              <a:gd name="connisteX5" fmla="*/ 342900 w 419100"/>
              <a:gd name="connsiteY5" fmla="*/ 76200 h 76200"/>
              <a:gd name="connisteX6" fmla="*/ 419100 w 419100"/>
              <a:gd name="connsiteY6" fmla="*/ 76200 h 76200"/>
              <a:gd name="connisteX7" fmla="*/ 373380 w 419100"/>
              <a:gd name="connsiteY7" fmla="*/ 0 h 76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19100" h="76200">
                <a:moveTo>
                  <a:pt x="0" y="76200"/>
                </a:moveTo>
                <a:lnTo>
                  <a:pt x="68580" y="76200"/>
                </a:lnTo>
                <a:lnTo>
                  <a:pt x="137160" y="76200"/>
                </a:lnTo>
                <a:lnTo>
                  <a:pt x="205740" y="76200"/>
                </a:lnTo>
                <a:lnTo>
                  <a:pt x="274320" y="76200"/>
                </a:lnTo>
                <a:lnTo>
                  <a:pt x="342900" y="76200"/>
                </a:lnTo>
                <a:lnTo>
                  <a:pt x="419100" y="76200"/>
                </a:lnTo>
                <a:lnTo>
                  <a:pt x="37338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945515" y="1979930"/>
            <a:ext cx="76200" cy="433705"/>
          </a:xfrm>
          <a:custGeom>
            <a:avLst/>
            <a:gdLst>
              <a:gd name="connisteX0" fmla="*/ 76200 w 76200"/>
              <a:gd name="connsiteY0" fmla="*/ 0 h 433705"/>
              <a:gd name="connisteX1" fmla="*/ 76200 w 76200"/>
              <a:gd name="connsiteY1" fmla="*/ 433705 h 433705"/>
              <a:gd name="connisteX2" fmla="*/ 0 w 76200"/>
              <a:gd name="connsiteY2" fmla="*/ 345440 h 4337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76200" h="433705">
                <a:moveTo>
                  <a:pt x="76200" y="0"/>
                </a:moveTo>
                <a:lnTo>
                  <a:pt x="76200" y="433705"/>
                </a:lnTo>
                <a:lnTo>
                  <a:pt x="0" y="34544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995045" y="1473835"/>
            <a:ext cx="68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48px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59715" y="1969135"/>
            <a:ext cx="68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48px</a:t>
            </a:r>
            <a:endParaRPr lang="en-US" altLang="zh-C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69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KSO_WM_BEAUTIFY_FLAG" val=""/>
</p:tagLst>
</file>

<file path=ppt/tags/tag771.xml><?xml version="1.0" encoding="utf-8"?>
<p:tagLst xmlns:p="http://schemas.openxmlformats.org/presentationml/2006/main">
  <p:tag name="KSO_WM_BEAUTIFY_FLAG" val=""/>
</p:tagLst>
</file>

<file path=ppt/tags/tag772.xml><?xml version="1.0" encoding="utf-8"?>
<p:tagLst xmlns:p="http://schemas.openxmlformats.org/presentationml/2006/main">
  <p:tag name="KSO_WM_BEAUTIFY_FLAG" val=""/>
</p:tagLst>
</file>

<file path=ppt/tags/tag773.xml><?xml version="1.0" encoding="utf-8"?>
<p:tagLst xmlns:p="http://schemas.openxmlformats.org/presentationml/2006/main">
  <p:tag name="KSO_WM_BEAUTIFY_FLAG" val=""/>
</p:tagLst>
</file>

<file path=ppt/tags/tag774.xml><?xml version="1.0" encoding="utf-8"?>
<p:tagLst xmlns:p="http://schemas.openxmlformats.org/presentationml/2006/main">
  <p:tag name="KSO_WM_BEAUTIFY_FLAG" val=""/>
</p:tagLst>
</file>

<file path=ppt/tags/tag775.xml><?xml version="1.0" encoding="utf-8"?>
<p:tagLst xmlns:p="http://schemas.openxmlformats.org/presentationml/2006/main">
  <p:tag name="KSO_WM_BEAUTIFY_FLAG" val=""/>
</p:tagLst>
</file>

<file path=ppt/tags/tag776.xml><?xml version="1.0" encoding="utf-8"?>
<p:tagLst xmlns:p="http://schemas.openxmlformats.org/presentationml/2006/main">
  <p:tag name="KSO_WM_BEAUTIFY_FLAG" val=""/>
</p:tagLst>
</file>

<file path=ppt/tags/tag777.xml><?xml version="1.0" encoding="utf-8"?>
<p:tagLst xmlns:p="http://schemas.openxmlformats.org/presentationml/2006/main">
  <p:tag name="KSO_WM_BEAUTIFY_FLAG" val=""/>
</p:tagLst>
</file>

<file path=ppt/tags/tag778.xml><?xml version="1.0" encoding="utf-8"?>
<p:tagLst xmlns:p="http://schemas.openxmlformats.org/presentationml/2006/main">
  <p:tag name="KSO_WM_BEAUTIFY_FLAG" val=""/>
</p:tagLst>
</file>

<file path=ppt/tags/tag779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80.xml><?xml version="1.0" encoding="utf-8"?>
<p:tagLst xmlns:p="http://schemas.openxmlformats.org/presentationml/2006/main">
  <p:tag name="KSO_WM_BEAUTIFY_FLAG" val=""/>
</p:tagLst>
</file>

<file path=ppt/tags/tag781.xml><?xml version="1.0" encoding="utf-8"?>
<p:tagLst xmlns:p="http://schemas.openxmlformats.org/presentationml/2006/main">
  <p:tag name="KSO_WM_BEAUTIFY_FLAG" val=""/>
</p:tagLst>
</file>

<file path=ppt/tags/tag782.xml><?xml version="1.0" encoding="utf-8"?>
<p:tagLst xmlns:p="http://schemas.openxmlformats.org/presentationml/2006/main">
  <p:tag name="KSO_WM_BEAUTIFY_FLAG" val=""/>
</p:tagLst>
</file>

<file path=ppt/tags/tag783.xml><?xml version="1.0" encoding="utf-8"?>
<p:tagLst xmlns:p="http://schemas.openxmlformats.org/presentationml/2006/main">
  <p:tag name="KSO_WM_BEAUTIFY_FLAG" val=""/>
</p:tagLst>
</file>

<file path=ppt/tags/tag784.xml><?xml version="1.0" encoding="utf-8"?>
<p:tagLst xmlns:p="http://schemas.openxmlformats.org/presentationml/2006/main">
  <p:tag name="KSO_WM_BEAUTIFY_FLAG" val=""/>
</p:tagLst>
</file>

<file path=ppt/tags/tag785.xml><?xml version="1.0" encoding="utf-8"?>
<p:tagLst xmlns:p="http://schemas.openxmlformats.org/presentationml/2006/main">
  <p:tag name="KSO_WM_BEAUTIFY_FLAG" val=""/>
</p:tagLst>
</file>

<file path=ppt/tags/tag786.xml><?xml version="1.0" encoding="utf-8"?>
<p:tagLst xmlns:p="http://schemas.openxmlformats.org/presentationml/2006/main">
  <p:tag name="KSO_WM_BEAUTIFY_FLAG" val=""/>
</p:tagLst>
</file>

<file path=ppt/tags/tag787.xml><?xml version="1.0" encoding="utf-8"?>
<p:tagLst xmlns:p="http://schemas.openxmlformats.org/presentationml/2006/main">
  <p:tag name="KSO_WM_BEAUTIFY_FLAG" val=""/>
</p:tagLst>
</file>

<file path=ppt/tags/tag788.xml><?xml version="1.0" encoding="utf-8"?>
<p:tagLst xmlns:p="http://schemas.openxmlformats.org/presentationml/2006/main">
  <p:tag name="KSO_WM_BEAUTIFY_FLAG" val=""/>
</p:tagLst>
</file>

<file path=ppt/tags/tag789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90.xml><?xml version="1.0" encoding="utf-8"?>
<p:tagLst xmlns:p="http://schemas.openxmlformats.org/presentationml/2006/main">
  <p:tag name="KSO_WM_BEAUTIFY_FLAG" val=""/>
</p:tagLst>
</file>

<file path=ppt/tags/tag791.xml><?xml version="1.0" encoding="utf-8"?>
<p:tagLst xmlns:p="http://schemas.openxmlformats.org/presentationml/2006/main">
  <p:tag name="KSO_WM_BEAUTIFY_FLAG" val=""/>
</p:tagLst>
</file>

<file path=ppt/tags/tag792.xml><?xml version="1.0" encoding="utf-8"?>
<p:tagLst xmlns:p="http://schemas.openxmlformats.org/presentationml/2006/main">
  <p:tag name="KSO_WM_BEAUTIFY_FLAG" val=""/>
</p:tagLst>
</file>

<file path=ppt/tags/tag793.xml><?xml version="1.0" encoding="utf-8"?>
<p:tagLst xmlns:p="http://schemas.openxmlformats.org/presentationml/2006/main">
  <p:tag name="KSO_WM_BEAUTIFY_FLAG" val=""/>
</p:tagLst>
</file>

<file path=ppt/tags/tag794.xml><?xml version="1.0" encoding="utf-8"?>
<p:tagLst xmlns:p="http://schemas.openxmlformats.org/presentationml/2006/main">
  <p:tag name="KSO_WM_BEAUTIFY_FLAG" val=""/>
</p:tagLst>
</file>

<file path=ppt/tags/tag795.xml><?xml version="1.0" encoding="utf-8"?>
<p:tagLst xmlns:p="http://schemas.openxmlformats.org/presentationml/2006/main">
  <p:tag name="KSO_WM_BEAUTIFY_FLAG" val=""/>
</p:tagLst>
</file>

<file path=ppt/tags/tag796.xml><?xml version="1.0" encoding="utf-8"?>
<p:tagLst xmlns:p="http://schemas.openxmlformats.org/presentationml/2006/main">
  <p:tag name="KSO_WM_BEAUTIFY_FLAG" val=""/>
</p:tagLst>
</file>

<file path=ppt/tags/tag797.xml><?xml version="1.0" encoding="utf-8"?>
<p:tagLst xmlns:p="http://schemas.openxmlformats.org/presentationml/2006/main">
  <p:tag name="KSO_WM_BEAUTIFY_FLAG" val=""/>
</p:tagLst>
</file>

<file path=ppt/tags/tag798.xml><?xml version="1.0" encoding="utf-8"?>
<p:tagLst xmlns:p="http://schemas.openxmlformats.org/presentationml/2006/main">
  <p:tag name="KSO_WM_BEAUTIFY_FLAG" val=""/>
</p:tagLst>
</file>

<file path=ppt/tags/tag79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00.xml><?xml version="1.0" encoding="utf-8"?>
<p:tagLst xmlns:p="http://schemas.openxmlformats.org/presentationml/2006/main">
  <p:tag name="KSO_WM_BEAUTIFY_FLAG" val=""/>
</p:tagLst>
</file>

<file path=ppt/tags/tag801.xml><?xml version="1.0" encoding="utf-8"?>
<p:tagLst xmlns:p="http://schemas.openxmlformats.org/presentationml/2006/main">
  <p:tag name="KSO_WM_BEAUTIFY_FLAG" val=""/>
</p:tagLst>
</file>

<file path=ppt/tags/tag802.xml><?xml version="1.0" encoding="utf-8"?>
<p:tagLst xmlns:p="http://schemas.openxmlformats.org/presentationml/2006/main">
  <p:tag name="KSO_WM_BEAUTIFY_FLAG" val=""/>
</p:tagLst>
</file>

<file path=ppt/tags/tag803.xml><?xml version="1.0" encoding="utf-8"?>
<p:tagLst xmlns:p="http://schemas.openxmlformats.org/presentationml/2006/main">
  <p:tag name="KSO_WM_BEAUTIFY_FLAG" val=""/>
</p:tagLst>
</file>

<file path=ppt/tags/tag804.xml><?xml version="1.0" encoding="utf-8"?>
<p:tagLst xmlns:p="http://schemas.openxmlformats.org/presentationml/2006/main">
  <p:tag name="KSO_WM_BEAUTIFY_FLAG" val=""/>
</p:tagLst>
</file>

<file path=ppt/tags/tag805.xml><?xml version="1.0" encoding="utf-8"?>
<p:tagLst xmlns:p="http://schemas.openxmlformats.org/presentationml/2006/main">
  <p:tag name="KSO_WM_BEAUTIFY_FLAG" val=""/>
</p:tagLst>
</file>

<file path=ppt/tags/tag806.xml><?xml version="1.0" encoding="utf-8"?>
<p:tagLst xmlns:p="http://schemas.openxmlformats.org/presentationml/2006/main">
  <p:tag name="KSO_WM_BEAUTIFY_FLAG" val=""/>
</p:tagLst>
</file>

<file path=ppt/tags/tag807.xml><?xml version="1.0" encoding="utf-8"?>
<p:tagLst xmlns:p="http://schemas.openxmlformats.org/presentationml/2006/main">
  <p:tag name="KSO_WM_BEAUTIFY_FLAG" val=""/>
</p:tagLst>
</file>

<file path=ppt/tags/tag808.xml><?xml version="1.0" encoding="utf-8"?>
<p:tagLst xmlns:p="http://schemas.openxmlformats.org/presentationml/2006/main">
  <p:tag name="KSO_WM_BEAUTIFY_FLAG" val=""/>
</p:tagLst>
</file>

<file path=ppt/tags/tag809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1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NGFlN2Q1ZmE3YWIzYzQ2MWVhZGQxOTNmYmRiMzdlZWMifQ==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810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10439</Words>
  <Application>WPS 演示</Application>
  <PresentationFormat>宽屏</PresentationFormat>
  <Paragraphs>1612</Paragraphs>
  <Slides>53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装备的自动弃置</vt:lpstr>
      <vt:lpstr>装备的自动弃置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212</cp:revision>
  <dcterms:created xsi:type="dcterms:W3CDTF">2019-06-19T02:08:00Z</dcterms:created>
  <dcterms:modified xsi:type="dcterms:W3CDTF">2024-04-02T09:21:35Z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C998C6B669F04F89AAF37996FC448D6D_11</vt:lpwstr>
  </property>
</Properties>
</file>